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801" r:id="rId2"/>
  </p:sldMasterIdLst>
  <p:notesMasterIdLst>
    <p:notesMasterId r:id="rId10"/>
  </p:notesMasterIdLst>
  <p:handoutMasterIdLst>
    <p:handoutMasterId r:id="rId11"/>
  </p:handoutMasterIdLst>
  <p:sldIdLst>
    <p:sldId id="280" r:id="rId3"/>
    <p:sldId id="283" r:id="rId4"/>
    <p:sldId id="291" r:id="rId5"/>
    <p:sldId id="300" r:id="rId6"/>
    <p:sldId id="296" r:id="rId7"/>
    <p:sldId id="301" r:id="rId8"/>
    <p:sldId id="302" r:id="rId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itchFamily="-123" charset="0"/>
        <a:ea typeface="ＭＳ Ｐゴシック" pitchFamily="-123" charset="-128"/>
        <a:cs typeface="+mn-cs"/>
      </a:defRPr>
    </a:lvl1pPr>
    <a:lvl2pPr marL="457200" algn="l" rtl="0" eaLnBrk="0" fontAlgn="base" hangingPunct="0">
      <a:spcBef>
        <a:spcPct val="0"/>
      </a:spcBef>
      <a:spcAft>
        <a:spcPct val="0"/>
      </a:spcAft>
      <a:defRPr sz="2400" kern="1200">
        <a:solidFill>
          <a:schemeClr val="tx1"/>
        </a:solidFill>
        <a:latin typeface="Times" pitchFamily="-123" charset="0"/>
        <a:ea typeface="ＭＳ Ｐゴシック" pitchFamily="-123" charset="-128"/>
        <a:cs typeface="+mn-cs"/>
      </a:defRPr>
    </a:lvl2pPr>
    <a:lvl3pPr marL="914400" algn="l" rtl="0" eaLnBrk="0" fontAlgn="base" hangingPunct="0">
      <a:spcBef>
        <a:spcPct val="0"/>
      </a:spcBef>
      <a:spcAft>
        <a:spcPct val="0"/>
      </a:spcAft>
      <a:defRPr sz="2400" kern="1200">
        <a:solidFill>
          <a:schemeClr val="tx1"/>
        </a:solidFill>
        <a:latin typeface="Times" pitchFamily="-123" charset="0"/>
        <a:ea typeface="ＭＳ Ｐゴシック" pitchFamily="-123" charset="-128"/>
        <a:cs typeface="+mn-cs"/>
      </a:defRPr>
    </a:lvl3pPr>
    <a:lvl4pPr marL="1371600" algn="l" rtl="0" eaLnBrk="0" fontAlgn="base" hangingPunct="0">
      <a:spcBef>
        <a:spcPct val="0"/>
      </a:spcBef>
      <a:spcAft>
        <a:spcPct val="0"/>
      </a:spcAft>
      <a:defRPr sz="2400" kern="1200">
        <a:solidFill>
          <a:schemeClr val="tx1"/>
        </a:solidFill>
        <a:latin typeface="Times" pitchFamily="-123" charset="0"/>
        <a:ea typeface="ＭＳ Ｐゴシック" pitchFamily="-123" charset="-128"/>
        <a:cs typeface="+mn-cs"/>
      </a:defRPr>
    </a:lvl4pPr>
    <a:lvl5pPr marL="1828800" algn="l" rtl="0" eaLnBrk="0" fontAlgn="base" hangingPunct="0">
      <a:spcBef>
        <a:spcPct val="0"/>
      </a:spcBef>
      <a:spcAft>
        <a:spcPct val="0"/>
      </a:spcAft>
      <a:defRPr sz="2400" kern="1200">
        <a:solidFill>
          <a:schemeClr val="tx1"/>
        </a:solidFill>
        <a:latin typeface="Times" pitchFamily="-123" charset="0"/>
        <a:ea typeface="ＭＳ Ｐゴシック" pitchFamily="-123" charset="-128"/>
        <a:cs typeface="+mn-cs"/>
      </a:defRPr>
    </a:lvl5pPr>
    <a:lvl6pPr marL="2286000" algn="l" defTabSz="914400" rtl="0" eaLnBrk="1" latinLnBrk="0" hangingPunct="1">
      <a:defRPr sz="2400" kern="1200">
        <a:solidFill>
          <a:schemeClr val="tx1"/>
        </a:solidFill>
        <a:latin typeface="Times" pitchFamily="-123" charset="0"/>
        <a:ea typeface="ＭＳ Ｐゴシック" pitchFamily="-123" charset="-128"/>
        <a:cs typeface="+mn-cs"/>
      </a:defRPr>
    </a:lvl6pPr>
    <a:lvl7pPr marL="2743200" algn="l" defTabSz="914400" rtl="0" eaLnBrk="1" latinLnBrk="0" hangingPunct="1">
      <a:defRPr sz="2400" kern="1200">
        <a:solidFill>
          <a:schemeClr val="tx1"/>
        </a:solidFill>
        <a:latin typeface="Times" pitchFamily="-123" charset="0"/>
        <a:ea typeface="ＭＳ Ｐゴシック" pitchFamily="-123" charset="-128"/>
        <a:cs typeface="+mn-cs"/>
      </a:defRPr>
    </a:lvl7pPr>
    <a:lvl8pPr marL="3200400" algn="l" defTabSz="914400" rtl="0" eaLnBrk="1" latinLnBrk="0" hangingPunct="1">
      <a:defRPr sz="2400" kern="1200">
        <a:solidFill>
          <a:schemeClr val="tx1"/>
        </a:solidFill>
        <a:latin typeface="Times" pitchFamily="-123" charset="0"/>
        <a:ea typeface="ＭＳ Ｐゴシック" pitchFamily="-123" charset="-128"/>
        <a:cs typeface="+mn-cs"/>
      </a:defRPr>
    </a:lvl8pPr>
    <a:lvl9pPr marL="3657600" algn="l" defTabSz="914400" rtl="0" eaLnBrk="1" latinLnBrk="0" hangingPunct="1">
      <a:defRPr sz="2400" kern="1200">
        <a:solidFill>
          <a:schemeClr val="tx1"/>
        </a:solidFill>
        <a:latin typeface="Times" pitchFamily="-123" charset="0"/>
        <a:ea typeface="ＭＳ Ｐゴシック" pitchFamily="-12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3399"/>
    <a:srgbClr val="000066"/>
    <a:srgbClr val="17D93C"/>
    <a:srgbClr val="22E907"/>
    <a:srgbClr val="1C6CB5"/>
    <a:srgbClr val="3399FF"/>
    <a:srgbClr val="F7EEAB"/>
    <a:srgbClr val="ECD63F"/>
    <a:srgbClr val="FCF9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96964" autoAdjust="0"/>
  </p:normalViewPr>
  <p:slideViewPr>
    <p:cSldViewPr>
      <p:cViewPr varScale="1">
        <p:scale>
          <a:sx n="117" d="100"/>
          <a:sy n="117" d="100"/>
        </p:scale>
        <p:origin x="1056" y="114"/>
      </p:cViewPr>
      <p:guideLst>
        <p:guide orient="horz" pos="2160"/>
        <p:guide pos="2880"/>
      </p:guideLst>
    </p:cSldViewPr>
  </p:slideViewPr>
  <p:outlineViewPr>
    <p:cViewPr>
      <p:scale>
        <a:sx n="33" d="100"/>
        <a:sy n="33" d="100"/>
      </p:scale>
      <p:origin x="0" y="5166"/>
    </p:cViewPr>
  </p:outlineViewPr>
  <p:notesTextViewPr>
    <p:cViewPr>
      <p:scale>
        <a:sx n="182" d="100"/>
        <a:sy n="182" d="100"/>
      </p:scale>
      <p:origin x="0" y="0"/>
    </p:cViewPr>
  </p:notesTextViewPr>
  <p:sorterViewPr>
    <p:cViewPr>
      <p:scale>
        <a:sx n="80" d="100"/>
        <a:sy n="80" d="100"/>
      </p:scale>
      <p:origin x="0" y="0"/>
    </p:cViewPr>
  </p:sorterViewPr>
  <p:notesViewPr>
    <p:cSldViewPr>
      <p:cViewPr varScale="1">
        <p:scale>
          <a:sx n="49" d="100"/>
          <a:sy n="49" d="100"/>
        </p:scale>
        <p:origin x="-2294" y="-67"/>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5"/>
            <a:ext cx="3038473" cy="465138"/>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sz="quarter" idx="1"/>
          </p:nvPr>
        </p:nvSpPr>
        <p:spPr>
          <a:xfrm>
            <a:off x="3970347" y="5"/>
            <a:ext cx="3038473" cy="465138"/>
          </a:xfrm>
          <a:prstGeom prst="rect">
            <a:avLst/>
          </a:prstGeom>
        </p:spPr>
        <p:txBody>
          <a:bodyPr vert="horz" lIns="92291" tIns="46145" rIns="92291" bIns="46145" rtlCol="0"/>
          <a:lstStyle>
            <a:lvl1pPr algn="r">
              <a:defRPr sz="1300"/>
            </a:lvl1pPr>
          </a:lstStyle>
          <a:p>
            <a:fld id="{9252A232-44D2-457B-B14E-F73906CD6BA3}" type="datetimeFigureOut">
              <a:rPr lang="en-US" smtClean="0"/>
              <a:pPr/>
              <a:t>7/29/2016</a:t>
            </a:fld>
            <a:endParaRPr lang="en-US" dirty="0"/>
          </a:p>
        </p:txBody>
      </p:sp>
      <p:sp>
        <p:nvSpPr>
          <p:cNvPr id="4" name="Footer Placeholder 3"/>
          <p:cNvSpPr>
            <a:spLocks noGrp="1"/>
          </p:cNvSpPr>
          <p:nvPr>
            <p:ph type="ftr" sz="quarter" idx="2"/>
          </p:nvPr>
        </p:nvSpPr>
        <p:spPr>
          <a:xfrm>
            <a:off x="10" y="8829680"/>
            <a:ext cx="3038473" cy="465138"/>
          </a:xfrm>
          <a:prstGeom prst="rect">
            <a:avLst/>
          </a:prstGeom>
        </p:spPr>
        <p:txBody>
          <a:bodyPr vert="horz" lIns="92291" tIns="46145" rIns="92291" bIns="46145"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347" y="8829680"/>
            <a:ext cx="3038473" cy="465138"/>
          </a:xfrm>
          <a:prstGeom prst="rect">
            <a:avLst/>
          </a:prstGeom>
        </p:spPr>
        <p:txBody>
          <a:bodyPr vert="horz" lIns="92291" tIns="46145" rIns="92291" bIns="46145" rtlCol="0" anchor="b"/>
          <a:lstStyle>
            <a:lvl1pPr algn="r">
              <a:defRPr sz="1300"/>
            </a:lvl1pPr>
          </a:lstStyle>
          <a:p>
            <a:fld id="{CBFCAEF5-C02E-4603-924D-E192B71BF5EE}" type="slidenum">
              <a:rPr lang="en-US" smtClean="0"/>
              <a:pPr/>
              <a:t>‹#›</a:t>
            </a:fld>
            <a:endParaRPr lang="en-US" dirty="0"/>
          </a:p>
        </p:txBody>
      </p:sp>
    </p:spTree>
    <p:extLst>
      <p:ext uri="{BB962C8B-B14F-4D97-AF65-F5344CB8AC3E}">
        <p14:creationId xmlns:p14="http://schemas.microsoft.com/office/powerpoint/2010/main" val="1119342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5"/>
            <a:ext cx="3038473" cy="465138"/>
          </a:xfrm>
          <a:prstGeom prst="rect">
            <a:avLst/>
          </a:prstGeom>
        </p:spPr>
        <p:txBody>
          <a:bodyPr vert="horz" lIns="92291" tIns="46145" rIns="92291" bIns="46145" rtlCol="0"/>
          <a:lstStyle>
            <a:lvl1pPr algn="l">
              <a:defRPr sz="1300"/>
            </a:lvl1pPr>
          </a:lstStyle>
          <a:p>
            <a:endParaRPr lang="en-US" dirty="0"/>
          </a:p>
        </p:txBody>
      </p:sp>
      <p:sp>
        <p:nvSpPr>
          <p:cNvPr id="3" name="Date Placeholder 2"/>
          <p:cNvSpPr>
            <a:spLocks noGrp="1"/>
          </p:cNvSpPr>
          <p:nvPr>
            <p:ph type="dt" idx="1"/>
          </p:nvPr>
        </p:nvSpPr>
        <p:spPr>
          <a:xfrm>
            <a:off x="3970347" y="5"/>
            <a:ext cx="3038473" cy="465138"/>
          </a:xfrm>
          <a:prstGeom prst="rect">
            <a:avLst/>
          </a:prstGeom>
        </p:spPr>
        <p:txBody>
          <a:bodyPr vert="horz" lIns="92291" tIns="46145" rIns="92291" bIns="46145" rtlCol="0"/>
          <a:lstStyle>
            <a:lvl1pPr algn="r">
              <a:defRPr sz="1300"/>
            </a:lvl1pPr>
          </a:lstStyle>
          <a:p>
            <a:fld id="{3F96B9CE-C14D-406C-82A7-37B3F0C60B57}" type="datetimeFigureOut">
              <a:rPr lang="en-US" smtClean="0"/>
              <a:pPr/>
              <a:t>7/29/2016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91" tIns="46145" rIns="92291" bIns="46145" rtlCol="0" anchor="ctr"/>
          <a:lstStyle/>
          <a:p>
            <a:endParaRPr lang="en-US" dirty="0"/>
          </a:p>
        </p:txBody>
      </p:sp>
      <p:sp>
        <p:nvSpPr>
          <p:cNvPr id="5" name="Notes Placeholder 4"/>
          <p:cNvSpPr>
            <a:spLocks noGrp="1"/>
          </p:cNvSpPr>
          <p:nvPr>
            <p:ph type="body" sz="quarter" idx="3"/>
          </p:nvPr>
        </p:nvSpPr>
        <p:spPr>
          <a:xfrm>
            <a:off x="701677" y="4416448"/>
            <a:ext cx="5607050" cy="4183063"/>
          </a:xfrm>
          <a:prstGeom prst="rect">
            <a:avLst/>
          </a:prstGeom>
        </p:spPr>
        <p:txBody>
          <a:bodyPr vert="horz" lIns="92291" tIns="46145" rIns="92291"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0" y="8829680"/>
            <a:ext cx="3038473" cy="465138"/>
          </a:xfrm>
          <a:prstGeom prst="rect">
            <a:avLst/>
          </a:prstGeom>
        </p:spPr>
        <p:txBody>
          <a:bodyPr vert="horz" lIns="92291" tIns="46145" rIns="92291" bIns="46145"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347" y="8829680"/>
            <a:ext cx="3038473" cy="465138"/>
          </a:xfrm>
          <a:prstGeom prst="rect">
            <a:avLst/>
          </a:prstGeom>
        </p:spPr>
        <p:txBody>
          <a:bodyPr vert="horz" lIns="92291" tIns="46145" rIns="92291" bIns="46145" rtlCol="0" anchor="b"/>
          <a:lstStyle>
            <a:lvl1pPr algn="r">
              <a:defRPr sz="1300"/>
            </a:lvl1pPr>
          </a:lstStyle>
          <a:p>
            <a:fld id="{1C5DF15B-3B15-457F-ADD0-223535B796BC}" type="slidenum">
              <a:rPr lang="en-US" smtClean="0"/>
              <a:pPr/>
              <a:t>‹#›</a:t>
            </a:fld>
            <a:endParaRPr lang="en-US" dirty="0"/>
          </a:p>
        </p:txBody>
      </p:sp>
    </p:spTree>
    <p:extLst>
      <p:ext uri="{BB962C8B-B14F-4D97-AF65-F5344CB8AC3E}">
        <p14:creationId xmlns:p14="http://schemas.microsoft.com/office/powerpoint/2010/main" val="3922768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334000" cy="566738"/>
          </a:xfrm>
          <a:prstGeom prst="rect">
            <a:avLst/>
          </a:prstGeom>
        </p:spPr>
        <p:txBody>
          <a:bodyPr anchor="b"/>
          <a:lstStyle>
            <a:lvl1pPr algn="ctr">
              <a:defRPr sz="2000" b="0" i="0">
                <a:solidFill>
                  <a:srgbClr val="808080"/>
                </a:solidFill>
                <a:latin typeface="Georgia"/>
                <a:cs typeface="Georgia"/>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828800" y="1295400"/>
            <a:ext cx="5334000" cy="3124200"/>
          </a:xfrm>
          <a:prstGeom prst="rect">
            <a:avLst/>
          </a:prstGeom>
          <a:solidFill>
            <a:schemeClr val="bg2">
              <a:lumMod val="40000"/>
              <a:lumOff val="60000"/>
            </a:schemeClr>
          </a:solidFill>
          <a:ln w="50800" cap="flat" cmpd="sng" algn="ctr">
            <a:solidFill>
              <a:schemeClr val="bg2"/>
            </a:solidFill>
            <a:prstDash val="solid"/>
            <a:miter lim="800000"/>
            <a:headEnd type="none" w="med" len="med"/>
            <a:tailEnd type="none" w="med" len="med"/>
          </a:ln>
          <a:effectLst>
            <a:outerShdw blurRad="152400" dist="101600" dir="2700000">
              <a:schemeClr val="tx1">
                <a:alpha val="31000"/>
              </a:schemeClr>
            </a:outerShdw>
          </a:effectLst>
        </p:spPr>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828800" y="5062538"/>
            <a:ext cx="5334000" cy="804862"/>
          </a:xfrm>
          <a:prstGeom prst="rect">
            <a:avLst/>
          </a:prstGeom>
        </p:spPr>
        <p:txBody>
          <a:bodyPr/>
          <a:lstStyle>
            <a:lvl1pPr marL="0" indent="0" algn="ctr">
              <a:buNone/>
              <a:defRPr sz="1400" b="0" i="0">
                <a:solidFill>
                  <a:srgbClr val="80808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TextBox 4"/>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Box 2"/>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613868-175C-4394-9C35-4CE09A3FE45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447800"/>
          </a:xfrm>
          <a:prstGeom prst="rect">
            <a:avLst/>
          </a:prstGeom>
        </p:spPr>
        <p:txBody>
          <a:bodyPr/>
          <a:lstStyle>
            <a:lvl1pPr algn="ctr">
              <a:defRPr>
                <a:solidFill>
                  <a:srgbClr val="808080"/>
                </a:solidFill>
                <a:latin typeface="Georgia"/>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819400"/>
            <a:ext cx="6400800" cy="1752600"/>
          </a:xfrm>
          <a:prstGeom prst="rect">
            <a:avLst/>
          </a:prstGeom>
        </p:spPr>
        <p:txBody>
          <a:bodyPr/>
          <a:lstStyle>
            <a:lvl1pPr marL="0" indent="0" algn="ctr">
              <a:buNone/>
              <a:defRPr b="0" i="0">
                <a:solidFill>
                  <a:srgbClr val="808080"/>
                </a:solidFill>
                <a:latin typeface="Trebuchet MS"/>
                <a:cs typeface="Trebuchet M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11"/>
          <p:cNvCxnSpPr>
            <a:cxnSpLocks noChangeShapeType="1"/>
          </p:cNvCxnSpPr>
          <p:nvPr/>
        </p:nvCxnSpPr>
        <p:spPr bwMode="auto">
          <a:xfrm>
            <a:off x="838200" y="2362200"/>
            <a:ext cx="7620000" cy="1588"/>
          </a:xfrm>
          <a:prstGeom prst="line">
            <a:avLst/>
          </a:prstGeom>
          <a:noFill/>
          <a:ln w="9525">
            <a:solidFill>
              <a:schemeClr val="bg1"/>
            </a:solidFill>
            <a:prstDash val="dot"/>
            <a:round/>
            <a:headEnd/>
            <a:tailEnd/>
          </a:ln>
        </p:spPr>
      </p:cxnSp>
      <p:sp>
        <p:nvSpPr>
          <p:cNvPr id="2" name="Title 1"/>
          <p:cNvSpPr>
            <a:spLocks noGrp="1"/>
          </p:cNvSpPr>
          <p:nvPr>
            <p:ph type="title"/>
          </p:nvPr>
        </p:nvSpPr>
        <p:spPr>
          <a:xfrm>
            <a:off x="722313" y="2338387"/>
            <a:ext cx="7772400" cy="1852613"/>
          </a:xfrm>
          <a:prstGeom prst="rect">
            <a:avLst/>
          </a:prstGeom>
        </p:spPr>
        <p:txBody>
          <a:bodyPr anchor="t"/>
          <a:lstStyle>
            <a:lvl1pPr algn="l">
              <a:defRPr sz="4000" b="0" i="0" cap="all">
                <a:solidFill>
                  <a:schemeClr val="bg2"/>
                </a:solidFill>
                <a:latin typeface="Georgia"/>
                <a:cs typeface="Georgia"/>
              </a:defRPr>
            </a:lvl1pPr>
          </a:lstStyle>
          <a:p>
            <a:r>
              <a:rPr lang="en-US" dirty="0" smtClean="0"/>
              <a:t>Click to edit Master</a:t>
            </a:r>
            <a:endParaRPr lang="en-US" dirty="0"/>
          </a:p>
        </p:txBody>
      </p:sp>
      <p:sp>
        <p:nvSpPr>
          <p:cNvPr id="3" name="Text Placeholder 2"/>
          <p:cNvSpPr>
            <a:spLocks noGrp="1"/>
          </p:cNvSpPr>
          <p:nvPr>
            <p:ph type="body" idx="1"/>
          </p:nvPr>
        </p:nvSpPr>
        <p:spPr>
          <a:xfrm>
            <a:off x="685800" y="1676400"/>
            <a:ext cx="7772400" cy="661987"/>
          </a:xfrm>
          <a:prstGeom prst="rect">
            <a:avLst/>
          </a:prstGeom>
        </p:spPr>
        <p:txBody>
          <a:bodyPr anchor="b"/>
          <a:lstStyle>
            <a:lvl1pPr marL="0" indent="0">
              <a:buNone/>
              <a:defRPr sz="2000" b="0" i="0">
                <a:solidFill>
                  <a:srgbClr val="1C6CB5"/>
                </a:solidFill>
                <a:latin typeface="Trebuchet MS"/>
                <a:cs typeface="Trebuchet MS"/>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5" name="TextBox 4"/>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772400" cy="1143000"/>
          </a:xfrm>
          <a:prstGeom prst="rect">
            <a:avLst/>
          </a:prstGeom>
        </p:spPr>
        <p:txBody>
          <a:bodyPr/>
          <a:lstStyle>
            <a:lvl1pPr>
              <a:defRPr b="0" i="0">
                <a:solidFill>
                  <a:srgbClr val="808080"/>
                </a:solidFill>
                <a:latin typeface="Georgia"/>
                <a:cs typeface="Georg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2514600"/>
            <a:ext cx="7772400" cy="3429000"/>
          </a:xfrm>
          <a:prstGeom prst="rect">
            <a:avLst/>
          </a:prstGeom>
        </p:spPr>
        <p:txBody>
          <a:bodyPr/>
          <a:lstStyle>
            <a:lvl1pPr>
              <a:defRPr b="0" i="0">
                <a:solidFill>
                  <a:srgbClr val="808080"/>
                </a:solidFill>
                <a:latin typeface="Trebuchet MS"/>
                <a:cs typeface="Trebuchet MS"/>
              </a:defRPr>
            </a:lvl1pPr>
            <a:lvl2pPr>
              <a:buClr>
                <a:srgbClr val="ECD63F"/>
              </a:buClr>
              <a:defRPr b="0" i="0">
                <a:solidFill>
                  <a:srgbClr val="808080"/>
                </a:solidFill>
                <a:latin typeface="Trebuchet MS"/>
                <a:cs typeface="Trebuchet MS"/>
              </a:defRPr>
            </a:lvl2pPr>
            <a:lvl3pPr>
              <a:buClr>
                <a:srgbClr val="ECD63F"/>
              </a:buClr>
              <a:defRPr b="0" i="0">
                <a:solidFill>
                  <a:srgbClr val="808080"/>
                </a:solidFill>
                <a:latin typeface="Trebuchet MS"/>
                <a:cs typeface="Trebuchet MS"/>
              </a:defRPr>
            </a:lvl3pPr>
            <a:lvl4pPr>
              <a:buClr>
                <a:srgbClr val="ECD63F"/>
              </a:buClr>
              <a:defRPr b="0" i="0">
                <a:solidFill>
                  <a:srgbClr val="808080"/>
                </a:solidFill>
                <a:latin typeface="Trebuchet MS"/>
                <a:cs typeface="Trebuchet MS"/>
              </a:defRPr>
            </a:lvl4pPr>
            <a:lvl5pPr>
              <a:defRPr b="0" i="1">
                <a:solidFill>
                  <a:srgbClr val="808080"/>
                </a:solidFill>
                <a:latin typeface="Trebuchet MS"/>
                <a:cs typeface="Trebuchet M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Box 3"/>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a:prstGeom prst="rect">
            <a:avLst/>
          </a:prstGeom>
        </p:spPr>
        <p:txBody>
          <a:bodyPr/>
          <a:lstStyle>
            <a:lvl1pPr>
              <a:defRPr b="0" i="0">
                <a:solidFill>
                  <a:srgbClr val="808080"/>
                </a:solidFill>
                <a:latin typeface="Georgia"/>
                <a:cs typeface="Georgia"/>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2133600"/>
            <a:ext cx="3810000" cy="3505200"/>
          </a:xfrm>
          <a:prstGeom prst="rect">
            <a:avLst/>
          </a:prstGeom>
        </p:spPr>
        <p:txBody>
          <a:bodyPr/>
          <a:lstStyle>
            <a:lvl1pPr>
              <a:defRPr sz="2800" b="0" i="0">
                <a:solidFill>
                  <a:srgbClr val="808080"/>
                </a:solidFill>
                <a:latin typeface="Trebuchet MS"/>
                <a:cs typeface="Trebuchet MS"/>
              </a:defRPr>
            </a:lvl1pPr>
            <a:lvl2pPr>
              <a:buClr>
                <a:srgbClr val="1C6CB5"/>
              </a:buClr>
              <a:buFont typeface="Arial"/>
              <a:buChar char="•"/>
              <a:defRPr sz="2400" b="0" i="0">
                <a:solidFill>
                  <a:srgbClr val="808080"/>
                </a:solidFill>
                <a:latin typeface="Trebuchet MS"/>
                <a:cs typeface="Trebuchet MS"/>
              </a:defRPr>
            </a:lvl2pPr>
            <a:lvl3pPr>
              <a:buClr>
                <a:srgbClr val="1C6CB5"/>
              </a:buClr>
              <a:buFont typeface="Arial"/>
              <a:buChar char="•"/>
              <a:defRPr sz="2000" b="0" i="0">
                <a:solidFill>
                  <a:srgbClr val="808080"/>
                </a:solidFill>
                <a:latin typeface="Trebuchet MS"/>
                <a:cs typeface="Trebuchet MS"/>
              </a:defRPr>
            </a:lvl3pPr>
            <a:lvl4pPr>
              <a:buClr>
                <a:srgbClr val="1C6CB5"/>
              </a:buClr>
              <a:buFont typeface="Arial"/>
              <a:buChar char="•"/>
              <a:defRPr sz="1800" b="0" i="0">
                <a:solidFill>
                  <a:srgbClr val="808080"/>
                </a:solidFill>
                <a:latin typeface="Trebuchet MS"/>
                <a:cs typeface="Trebuchet MS"/>
              </a:defRPr>
            </a:lvl4pPr>
            <a:lvl5pPr>
              <a:buClr>
                <a:srgbClr val="ECD63F"/>
              </a:buClr>
              <a:buFontTx/>
              <a:buNone/>
              <a:defRPr sz="1800" b="0" i="1">
                <a:solidFill>
                  <a:srgbClr val="80808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133600"/>
            <a:ext cx="3810000" cy="3505200"/>
          </a:xfrm>
          <a:prstGeom prst="rect">
            <a:avLst/>
          </a:prstGeom>
        </p:spPr>
        <p:txBody>
          <a:bodyPr/>
          <a:lstStyle>
            <a:lvl1pPr>
              <a:defRPr sz="2800" b="0" i="0">
                <a:solidFill>
                  <a:srgbClr val="808080"/>
                </a:solidFill>
                <a:latin typeface="Trebuchet MS"/>
                <a:cs typeface="Trebuchet MS"/>
              </a:defRPr>
            </a:lvl1pPr>
            <a:lvl2pPr>
              <a:buClr>
                <a:srgbClr val="1C6CB5"/>
              </a:buClr>
              <a:buFont typeface="Arial"/>
              <a:buChar char="•"/>
              <a:defRPr sz="2400" b="0" i="0">
                <a:solidFill>
                  <a:srgbClr val="808080"/>
                </a:solidFill>
                <a:latin typeface="Trebuchet MS"/>
                <a:cs typeface="Trebuchet MS"/>
              </a:defRPr>
            </a:lvl2pPr>
            <a:lvl3pPr>
              <a:buClr>
                <a:srgbClr val="1C6CB5"/>
              </a:buClr>
              <a:buFont typeface="Arial"/>
              <a:buChar char="•"/>
              <a:defRPr sz="2000" b="0" i="0">
                <a:solidFill>
                  <a:srgbClr val="808080"/>
                </a:solidFill>
                <a:latin typeface="Trebuchet MS"/>
                <a:cs typeface="Trebuchet MS"/>
              </a:defRPr>
            </a:lvl3pPr>
            <a:lvl4pPr>
              <a:buClr>
                <a:srgbClr val="1C6CB5"/>
              </a:buClr>
              <a:buFont typeface="Arial"/>
              <a:buChar char="•"/>
              <a:defRPr sz="1800" b="0" i="0">
                <a:solidFill>
                  <a:srgbClr val="808080"/>
                </a:solidFill>
                <a:latin typeface="Trebuchet MS"/>
                <a:cs typeface="Trebuchet MS"/>
              </a:defRPr>
            </a:lvl4pPr>
            <a:lvl5pPr>
              <a:buClr>
                <a:srgbClr val="ECD63F"/>
              </a:buClr>
              <a:buFontTx/>
              <a:buNone/>
              <a:defRPr sz="1800" b="0" i="1">
                <a:solidFill>
                  <a:srgbClr val="80808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Box 4"/>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06475"/>
          </a:xfrm>
          <a:prstGeom prst="rect">
            <a:avLst/>
          </a:prstGeom>
        </p:spPr>
        <p:txBody>
          <a:bodyPr/>
          <a:lstStyle>
            <a:lvl1pPr>
              <a:defRPr b="0" i="0">
                <a:solidFill>
                  <a:srgbClr val="808080"/>
                </a:solidFill>
                <a:latin typeface="Georgia"/>
                <a:cs typeface="Georgia"/>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057401"/>
            <a:ext cx="4040188" cy="438935"/>
          </a:xfrm>
          <a:prstGeom prst="rect">
            <a:avLst/>
          </a:prstGeom>
        </p:spPr>
        <p:txBody>
          <a:bodyPr anchor="b"/>
          <a:lstStyle>
            <a:lvl1pPr marL="0" indent="0">
              <a:buNone/>
              <a:defRPr sz="2400" b="1"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4" name="Content Placeholder 3"/>
          <p:cNvSpPr>
            <a:spLocks noGrp="1"/>
          </p:cNvSpPr>
          <p:nvPr>
            <p:ph sz="half" idx="2"/>
          </p:nvPr>
        </p:nvSpPr>
        <p:spPr>
          <a:xfrm>
            <a:off x="457200" y="2637626"/>
            <a:ext cx="4040188" cy="2971800"/>
          </a:xfrm>
          <a:prstGeom prst="rect">
            <a:avLst/>
          </a:prstGeom>
        </p:spPr>
        <p:txBody>
          <a:bodyPr/>
          <a:lstStyle>
            <a:lvl1pPr>
              <a:defRPr sz="2400" b="0" i="0">
                <a:solidFill>
                  <a:schemeClr val="bg2"/>
                </a:solidFill>
                <a:latin typeface="Trebuchet MS"/>
                <a:cs typeface="Trebuchet MS"/>
              </a:defRPr>
            </a:lvl1pPr>
            <a:lvl2pPr>
              <a:buClr>
                <a:srgbClr val="ECD63F"/>
              </a:buClr>
              <a:buFont typeface="Arial"/>
              <a:buChar char="•"/>
              <a:defRPr sz="2000" b="0" i="0">
                <a:solidFill>
                  <a:schemeClr val="bg2"/>
                </a:solidFill>
                <a:latin typeface="Trebuchet MS"/>
                <a:cs typeface="Trebuchet MS"/>
              </a:defRPr>
            </a:lvl2pPr>
            <a:lvl3pPr>
              <a:buClr>
                <a:srgbClr val="ECD63F"/>
              </a:buClr>
              <a:buFont typeface="Arial"/>
              <a:buChar char="•"/>
              <a:defRPr sz="1800" b="0" i="0">
                <a:solidFill>
                  <a:schemeClr val="bg2"/>
                </a:solidFill>
                <a:latin typeface="Trebuchet MS"/>
                <a:cs typeface="Trebuchet MS"/>
              </a:defRPr>
            </a:lvl3pPr>
            <a:lvl4pPr>
              <a:buClr>
                <a:srgbClr val="ECD63F"/>
              </a:buClr>
              <a:buFont typeface="Arial"/>
              <a:buChar char="•"/>
              <a:defRPr sz="1600" b="0" i="0">
                <a:solidFill>
                  <a:schemeClr val="bg2"/>
                </a:solidFill>
                <a:latin typeface="Trebuchet MS"/>
                <a:cs typeface="Trebuchet MS"/>
              </a:defRPr>
            </a:lvl4pPr>
            <a:lvl5pPr>
              <a:buClr>
                <a:srgbClr val="ECD63F"/>
              </a:buClr>
              <a:buFontTx/>
              <a:buNone/>
              <a:defRPr sz="1600" b="0" i="1">
                <a:solidFill>
                  <a:schemeClr val="bg2"/>
                </a:solidFill>
                <a:latin typeface="Trebuchet MS"/>
                <a:cs typeface="Trebuchet MS"/>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057401"/>
            <a:ext cx="4041775" cy="438935"/>
          </a:xfrm>
          <a:prstGeom prst="rect">
            <a:avLst/>
          </a:prstGeom>
        </p:spPr>
        <p:txBody>
          <a:bodyPr anchor="b"/>
          <a:lstStyle>
            <a:lvl1pPr marL="0" indent="0">
              <a:buNone/>
              <a:defRPr sz="2400" b="1"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a:t>
            </a:r>
          </a:p>
        </p:txBody>
      </p:sp>
      <p:sp>
        <p:nvSpPr>
          <p:cNvPr id="6" name="Content Placeholder 5"/>
          <p:cNvSpPr>
            <a:spLocks noGrp="1"/>
          </p:cNvSpPr>
          <p:nvPr>
            <p:ph sz="quarter" idx="4"/>
          </p:nvPr>
        </p:nvSpPr>
        <p:spPr>
          <a:xfrm>
            <a:off x="4645025" y="2637626"/>
            <a:ext cx="4041775" cy="2971800"/>
          </a:xfrm>
          <a:prstGeom prst="rect">
            <a:avLst/>
          </a:prstGeom>
        </p:spPr>
        <p:txBody>
          <a:bodyPr/>
          <a:lstStyle>
            <a:lvl1pPr>
              <a:defRPr sz="2400">
                <a:solidFill>
                  <a:schemeClr val="bg2"/>
                </a:solidFill>
              </a:defRPr>
            </a:lvl1pPr>
            <a:lvl2pPr>
              <a:buClr>
                <a:srgbClr val="ECD63F"/>
              </a:buClr>
              <a:buFont typeface="Arial"/>
              <a:buChar char="•"/>
              <a:defRPr sz="2000">
                <a:solidFill>
                  <a:schemeClr val="bg2"/>
                </a:solidFill>
              </a:defRPr>
            </a:lvl2pPr>
            <a:lvl3pPr>
              <a:buClr>
                <a:srgbClr val="ECD63F"/>
              </a:buClr>
              <a:buFont typeface="Arial"/>
              <a:buChar char="•"/>
              <a:defRPr sz="1800">
                <a:solidFill>
                  <a:schemeClr val="bg2"/>
                </a:solidFill>
              </a:defRPr>
            </a:lvl3pPr>
            <a:lvl4pPr>
              <a:buClr>
                <a:srgbClr val="ECD63F"/>
              </a:buClr>
              <a:buFont typeface="Arial"/>
              <a:buChar char="•"/>
              <a:defRPr sz="1600">
                <a:solidFill>
                  <a:schemeClr val="bg2"/>
                </a:solidFill>
              </a:defRPr>
            </a:lvl4pPr>
            <a:lvl5pPr>
              <a:buClr>
                <a:srgbClr val="ECD63F"/>
              </a:buClr>
              <a:buFontTx/>
              <a:buNone/>
              <a:defRPr sz="1600" i="1">
                <a:solidFill>
                  <a:schemeClr val="bg2"/>
                </a:solidFill>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1295400"/>
          </a:xfrm>
          <a:prstGeom prst="rect">
            <a:avLst/>
          </a:prstGeom>
          <a:solidFill>
            <a:srgbClr val="D5C139"/>
          </a:solidFill>
        </p:spPr>
        <p:txBody>
          <a:bodyPr anchor="b"/>
          <a:lstStyle>
            <a:lvl1pPr algn="l">
              <a:defRPr sz="2000" b="1" i="0">
                <a:latin typeface="Trebuchet MS"/>
                <a:cs typeface="Trebuchet MS"/>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143000"/>
            <a:ext cx="5111750" cy="4495800"/>
          </a:xfrm>
          <a:prstGeom prst="rect">
            <a:avLst/>
          </a:prstGeom>
        </p:spPr>
        <p:txBody>
          <a:bodyPr/>
          <a:lstStyle>
            <a:lvl1pPr>
              <a:defRPr sz="3200">
                <a:solidFill>
                  <a:srgbClr val="808080"/>
                </a:solidFill>
                <a:latin typeface="Georgia"/>
                <a:cs typeface="Georgia"/>
              </a:defRPr>
            </a:lvl1pPr>
            <a:lvl2pPr>
              <a:buClr>
                <a:srgbClr val="ECD63F"/>
              </a:buClr>
              <a:buFont typeface="Arial"/>
              <a:buChar char="•"/>
              <a:defRPr sz="2800" b="0" i="0">
                <a:solidFill>
                  <a:srgbClr val="808080"/>
                </a:solidFill>
                <a:latin typeface="Trebuchet MS"/>
                <a:cs typeface="Trebuchet MS"/>
              </a:defRPr>
            </a:lvl2pPr>
            <a:lvl3pPr>
              <a:buClr>
                <a:srgbClr val="ECD63F"/>
              </a:buClr>
              <a:buFont typeface="Arial"/>
              <a:buChar char="•"/>
              <a:defRPr sz="2400" b="0" i="0">
                <a:solidFill>
                  <a:srgbClr val="808080"/>
                </a:solidFill>
                <a:latin typeface="Trebuchet MS"/>
                <a:cs typeface="Trebuchet MS"/>
              </a:defRPr>
            </a:lvl3pPr>
            <a:lvl4pPr>
              <a:buClr>
                <a:srgbClr val="ECD63F"/>
              </a:buClr>
              <a:buFont typeface="Arial"/>
              <a:buChar char="•"/>
              <a:defRPr sz="2000" b="0" i="0">
                <a:solidFill>
                  <a:srgbClr val="808080"/>
                </a:solidFill>
                <a:latin typeface="Trebuchet MS"/>
                <a:cs typeface="Trebuchet MS"/>
              </a:defRPr>
            </a:lvl4pPr>
            <a:lvl5pPr>
              <a:buClr>
                <a:srgbClr val="ECD63F"/>
              </a:buClr>
              <a:buFontTx/>
              <a:buNone/>
              <a:defRPr sz="2000" b="0" i="1">
                <a:solidFill>
                  <a:srgbClr val="808080"/>
                </a:solidFill>
                <a:latin typeface="Trebuchet MS"/>
                <a:cs typeface="Trebuchet MS"/>
              </a:defRPr>
            </a:lvl5pPr>
            <a:lvl6pPr>
              <a:defRPr sz="2000"/>
            </a:lvl6pPr>
            <a:lvl7pPr>
              <a:defRPr sz="2000"/>
            </a:lvl7pPr>
            <a:lvl8pPr>
              <a:defRPr sz="2000"/>
            </a:lvl8pPr>
            <a:lvl9pPr>
              <a:defRPr sz="2000"/>
            </a:lvl9pPr>
          </a:lstStyle>
          <a:p>
            <a:pPr lvl="0"/>
            <a:r>
              <a:rPr lang="en-US" dirty="0" smtClean="0"/>
              <a:t>Click to edit Master text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90800"/>
            <a:ext cx="3008313" cy="3048000"/>
          </a:xfrm>
          <a:prstGeom prst="rect">
            <a:avLst/>
          </a:prstGeom>
        </p:spPr>
        <p:txBody>
          <a:bodyPr/>
          <a:lstStyle>
            <a:lvl1pPr marL="0" indent="0">
              <a:buNone/>
              <a:defRPr sz="1400" b="0" i="0">
                <a:solidFill>
                  <a:srgbClr val="80808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TextBox 4"/>
          <p:cNvSpPr txBox="1"/>
          <p:nvPr/>
        </p:nvSpPr>
        <p:spPr>
          <a:xfrm>
            <a:off x="0" y="6550223"/>
            <a:ext cx="762000" cy="307777"/>
          </a:xfrm>
          <a:prstGeom prst="rect">
            <a:avLst/>
          </a:prstGeom>
          <a:noFill/>
        </p:spPr>
        <p:txBody>
          <a:bodyPr wrap="square" rtlCol="0">
            <a:spAutoFit/>
          </a:bodyPr>
          <a:lstStyle/>
          <a:p>
            <a:fld id="{DC5C86D8-C2C6-4E58-84AF-44D0D27FF4C8}" type="slidenum">
              <a:rPr lang="en-US" sz="1400" smtClean="0">
                <a:solidFill>
                  <a:srgbClr val="333399"/>
                </a:solidFill>
                <a:latin typeface="Georgia" pitchFamily="18" charset="0"/>
              </a:rPr>
              <a:pPr/>
              <a:t>‹#›</a:t>
            </a:fld>
            <a:endParaRPr lang="en-US" sz="1400" dirty="0">
              <a:solidFill>
                <a:srgbClr val="333399"/>
              </a:solidFill>
              <a:latin typeface="Georgia"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OPPtemp8.jpg"/>
          <p:cNvPicPr>
            <a:picLocks noChangeAspect="1"/>
          </p:cNvPicPr>
          <p:nvPr/>
        </p:nvPicPr>
        <p:blipFill>
          <a:blip r:embed="rId12"/>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2" r:id="rId1"/>
    <p:sldLayoutId id="2147483814" r:id="rId2"/>
    <p:sldLayoutId id="2147483793" r:id="rId3"/>
    <p:sldLayoutId id="2147483799" r:id="rId4"/>
    <p:sldLayoutId id="2147483794" r:id="rId5"/>
    <p:sldLayoutId id="2147483795" r:id="rId6"/>
    <p:sldLayoutId id="2147483800" r:id="rId7"/>
    <p:sldLayoutId id="2147483796" r:id="rId8"/>
    <p:sldLayoutId id="2147483797" r:id="rId9"/>
    <p:sldLayoutId id="2147483798" r:id="rId10"/>
  </p:sldLayoutIdLst>
  <p:hf hdr="0" ftr="0" dt="0"/>
  <p:txStyles>
    <p:titleStyle>
      <a:lvl1pPr algn="l" rtl="0" eaLnBrk="0" fontAlgn="base" hangingPunct="0">
        <a:spcBef>
          <a:spcPct val="0"/>
        </a:spcBef>
        <a:spcAft>
          <a:spcPct val="0"/>
        </a:spcAft>
        <a:defRPr sz="3600">
          <a:solidFill>
            <a:schemeClr val="bg1"/>
          </a:solidFill>
          <a:latin typeface="+mj-lt"/>
          <a:ea typeface="ＭＳ Ｐゴシック" pitchFamily="122" charset="-128"/>
          <a:cs typeface="ＭＳ Ｐゴシック" pitchFamily="122" charset="-128"/>
        </a:defRPr>
      </a:lvl1pPr>
      <a:lvl2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2pPr>
      <a:lvl3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3pPr>
      <a:lvl4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4pPr>
      <a:lvl5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5pPr>
      <a:lvl6pPr marL="457200" algn="l" rtl="0" fontAlgn="base">
        <a:spcBef>
          <a:spcPct val="0"/>
        </a:spcBef>
        <a:spcAft>
          <a:spcPct val="0"/>
        </a:spcAft>
        <a:defRPr sz="3600">
          <a:solidFill>
            <a:schemeClr val="bg1"/>
          </a:solidFill>
          <a:latin typeface="Times" pitchFamily="122" charset="0"/>
        </a:defRPr>
      </a:lvl6pPr>
      <a:lvl7pPr marL="914400" algn="l" rtl="0" fontAlgn="base">
        <a:spcBef>
          <a:spcPct val="0"/>
        </a:spcBef>
        <a:spcAft>
          <a:spcPct val="0"/>
        </a:spcAft>
        <a:defRPr sz="3600">
          <a:solidFill>
            <a:schemeClr val="bg1"/>
          </a:solidFill>
          <a:latin typeface="Times" pitchFamily="122" charset="0"/>
        </a:defRPr>
      </a:lvl7pPr>
      <a:lvl8pPr marL="1371600" algn="l" rtl="0" fontAlgn="base">
        <a:spcBef>
          <a:spcPct val="0"/>
        </a:spcBef>
        <a:spcAft>
          <a:spcPct val="0"/>
        </a:spcAft>
        <a:defRPr sz="3600">
          <a:solidFill>
            <a:schemeClr val="bg1"/>
          </a:solidFill>
          <a:latin typeface="Times" pitchFamily="122" charset="0"/>
        </a:defRPr>
      </a:lvl8pPr>
      <a:lvl9pPr marL="1828800" algn="l" rtl="0" fontAlgn="base">
        <a:spcBef>
          <a:spcPct val="0"/>
        </a:spcBef>
        <a:spcAft>
          <a:spcPct val="0"/>
        </a:spcAft>
        <a:defRPr sz="3600">
          <a:solidFill>
            <a:schemeClr val="bg1"/>
          </a:solidFill>
          <a:latin typeface="Times" pitchFamily="122" charset="0"/>
        </a:defRPr>
      </a:lvl9pPr>
    </p:titleStyle>
    <p:bodyStyle>
      <a:lvl1pPr marL="342900" indent="-342900" algn="l" rtl="0" eaLnBrk="0" fontAlgn="base" hangingPunct="0">
        <a:spcBef>
          <a:spcPct val="20000"/>
        </a:spcBef>
        <a:spcAft>
          <a:spcPct val="0"/>
        </a:spcAft>
        <a:buClr>
          <a:srgbClr val="FF6600"/>
        </a:buClr>
        <a:defRPr sz="2400">
          <a:solidFill>
            <a:schemeClr val="bg1"/>
          </a:solidFill>
          <a:latin typeface="+mn-lt"/>
          <a:ea typeface="ＭＳ Ｐゴシック" pitchFamily="122" charset="-128"/>
          <a:cs typeface="ＭＳ Ｐゴシック" pitchFamily="122" charset="-128"/>
        </a:defRPr>
      </a:lvl1pPr>
      <a:lvl2pPr marL="742950" indent="-285750" algn="l" rtl="0" eaLnBrk="0" fontAlgn="base" hangingPunct="0">
        <a:spcBef>
          <a:spcPct val="20000"/>
        </a:spcBef>
        <a:spcAft>
          <a:spcPct val="0"/>
        </a:spcAft>
        <a:buClr>
          <a:srgbClr val="FF6633"/>
        </a:buClr>
        <a:buSzPct val="80000"/>
        <a:buFont typeface="Times" pitchFamily="-123" charset="0"/>
        <a:buChar char="•"/>
        <a:defRPr sz="2400">
          <a:solidFill>
            <a:schemeClr val="bg1"/>
          </a:solidFill>
          <a:latin typeface="+mn-lt"/>
          <a:ea typeface="ＭＳ Ｐゴシック" pitchFamily="122" charset="-128"/>
        </a:defRPr>
      </a:lvl2pPr>
      <a:lvl3pPr marL="1143000" indent="-228600" algn="l" rtl="0" eaLnBrk="0" fontAlgn="base" hangingPunct="0">
        <a:spcBef>
          <a:spcPct val="20000"/>
        </a:spcBef>
        <a:spcAft>
          <a:spcPct val="0"/>
        </a:spcAft>
        <a:buClr>
          <a:srgbClr val="FF6600"/>
        </a:buClr>
        <a:buChar char="•"/>
        <a:defRPr sz="2000">
          <a:solidFill>
            <a:schemeClr val="bg1"/>
          </a:solidFill>
          <a:latin typeface="+mn-lt"/>
          <a:ea typeface="ＭＳ Ｐゴシック" pitchFamily="122" charset="-128"/>
        </a:defRPr>
      </a:lvl3pPr>
      <a:lvl4pPr marL="1600200" indent="-228600" algn="l" rtl="0" eaLnBrk="0" fontAlgn="base" hangingPunct="0">
        <a:spcBef>
          <a:spcPct val="20000"/>
        </a:spcBef>
        <a:spcAft>
          <a:spcPct val="0"/>
        </a:spcAft>
        <a:buClr>
          <a:srgbClr val="FF6600"/>
        </a:buClr>
        <a:buSzPct val="95000"/>
        <a:buFont typeface="Times" pitchFamily="-123" charset="0"/>
        <a:buChar char="•"/>
        <a:defRPr sz="2000">
          <a:solidFill>
            <a:schemeClr val="bg1"/>
          </a:solidFill>
          <a:latin typeface="+mn-lt"/>
          <a:ea typeface="ＭＳ Ｐゴシック" pitchFamily="122" charset="-128"/>
        </a:defRPr>
      </a:lvl4pPr>
      <a:lvl5pPr marL="2057400" indent="-228600" algn="l" rtl="0" eaLnBrk="0" fontAlgn="base" hangingPunct="0">
        <a:spcBef>
          <a:spcPct val="20000"/>
        </a:spcBef>
        <a:spcAft>
          <a:spcPct val="0"/>
        </a:spcAft>
        <a:buClr>
          <a:schemeClr val="bg1"/>
        </a:buClr>
        <a:defRPr sz="2000">
          <a:solidFill>
            <a:schemeClr val="bg1"/>
          </a:solidFill>
          <a:latin typeface="+mn-lt"/>
          <a:ea typeface="ＭＳ Ｐゴシック" pitchFamily="122" charset="-128"/>
        </a:defRPr>
      </a:lvl5pPr>
      <a:lvl6pPr marL="25146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6pPr>
      <a:lvl7pPr marL="29718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7pPr>
      <a:lvl8pPr marL="34290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8pPr>
      <a:lvl9pPr marL="38862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13868-175C-4394-9C35-4CE09A3FE45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817728" y="1843950"/>
            <a:ext cx="7467600" cy="2985433"/>
          </a:xfrm>
          <a:prstGeom prst="rect">
            <a:avLst/>
          </a:prstGeom>
          <a:noFill/>
        </p:spPr>
        <p:txBody>
          <a:bodyPr wrap="square" rtlCol="0">
            <a:spAutoFit/>
          </a:bodyPr>
          <a:lstStyle/>
          <a:p>
            <a:pPr algn="ctr" eaLnBrk="1" hangingPunct="1"/>
            <a:r>
              <a:rPr lang="en-US" sz="4400" b="1" dirty="0" smtClean="0">
                <a:solidFill>
                  <a:schemeClr val="accent2"/>
                </a:solidFill>
              </a:rPr>
              <a:t>Classes on Labor Day?</a:t>
            </a:r>
            <a:endParaRPr lang="en-US" sz="4400" b="1" dirty="0">
              <a:solidFill>
                <a:schemeClr val="accent2"/>
              </a:solidFill>
            </a:endParaRPr>
          </a:p>
          <a:p>
            <a:pPr algn="ctr"/>
            <a:endParaRPr lang="en-US" sz="4000" b="1" dirty="0" smtClean="0">
              <a:solidFill>
                <a:srgbClr val="333399"/>
              </a:solidFill>
              <a:latin typeface="Georgia" pitchFamily="18" charset="0"/>
            </a:endParaRPr>
          </a:p>
          <a:p>
            <a:pPr algn="ctr"/>
            <a:r>
              <a:rPr lang="en-US" sz="3200" b="1" dirty="0">
                <a:solidFill>
                  <a:schemeClr val="accent2"/>
                </a:solidFill>
                <a:latin typeface="+mj-lt"/>
              </a:rPr>
              <a:t>Some </a:t>
            </a:r>
            <a:r>
              <a:rPr lang="en-US" sz="3200" b="1" dirty="0" smtClean="0">
                <a:solidFill>
                  <a:schemeClr val="accent2"/>
                </a:solidFill>
                <a:latin typeface="+mj-lt"/>
              </a:rPr>
              <a:t>Thoughts and Facts</a:t>
            </a:r>
            <a:endParaRPr lang="en-US" sz="3200" b="1" i="1" dirty="0">
              <a:solidFill>
                <a:schemeClr val="accent2"/>
              </a:solidFill>
              <a:latin typeface="+mj-lt"/>
            </a:endParaRPr>
          </a:p>
          <a:p>
            <a:pPr algn="ctr"/>
            <a:endParaRPr lang="en-US" b="1" i="1" dirty="0" smtClean="0">
              <a:solidFill>
                <a:srgbClr val="333399"/>
              </a:solidFill>
              <a:latin typeface="Georgia" pitchFamily="18" charset="0"/>
            </a:endParaRPr>
          </a:p>
          <a:p>
            <a:pPr algn="ctr"/>
            <a:r>
              <a:rPr lang="en-US" b="1" i="1" dirty="0" smtClean="0">
                <a:solidFill>
                  <a:srgbClr val="333399"/>
                </a:solidFill>
                <a:latin typeface="Georgia" pitchFamily="18" charset="0"/>
              </a:rPr>
              <a:t>March 2013</a:t>
            </a:r>
            <a:endParaRPr lang="en-US" b="1" i="1" dirty="0">
              <a:solidFill>
                <a:srgbClr val="333399"/>
              </a:solidFill>
              <a:latin typeface="Georgia" pitchFamily="18" charset="0"/>
            </a:endParaRPr>
          </a:p>
          <a:p>
            <a:pPr algn="ctr"/>
            <a:endParaRPr lang="en-US" b="1" i="1" dirty="0" smtClean="0">
              <a:solidFill>
                <a:srgbClr val="333399"/>
              </a:solidFill>
              <a:latin typeface="Georg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914400"/>
            <a:ext cx="8686800" cy="685800"/>
          </a:xfrm>
        </p:spPr>
        <p:txBody>
          <a:bodyPr/>
          <a:lstStyle/>
          <a:p>
            <a:pPr algn="ctr" eaLnBrk="1" hangingPunct="1">
              <a:defRPr/>
            </a:pPr>
            <a:r>
              <a:rPr lang="en-US" b="1" dirty="0" smtClean="0">
                <a:solidFill>
                  <a:srgbClr val="333399"/>
                </a:solidFill>
                <a:latin typeface="+mj-lt"/>
              </a:rPr>
              <a:t>Faculty Senate Proposal</a:t>
            </a:r>
          </a:p>
        </p:txBody>
      </p:sp>
      <p:sp>
        <p:nvSpPr>
          <p:cNvPr id="33795" name="Rectangle 3"/>
          <p:cNvSpPr>
            <a:spLocks noGrp="1" noChangeArrowheads="1"/>
          </p:cNvSpPr>
          <p:nvPr>
            <p:ph type="body" idx="1"/>
          </p:nvPr>
        </p:nvSpPr>
        <p:spPr>
          <a:xfrm>
            <a:off x="685800" y="1752600"/>
            <a:ext cx="8001000" cy="4648200"/>
          </a:xfrm>
        </p:spPr>
        <p:txBody>
          <a:bodyPr/>
          <a:lstStyle/>
          <a:p>
            <a:pPr lvl="0">
              <a:buClr>
                <a:srgbClr val="000099"/>
              </a:buClr>
              <a:buFont typeface="Arial" pitchFamily="34" charset="0"/>
              <a:buChar char="•"/>
            </a:pPr>
            <a:r>
              <a:rPr lang="en-US" sz="2200" dirty="0" smtClean="0">
                <a:solidFill>
                  <a:srgbClr val="333399"/>
                </a:solidFill>
                <a:latin typeface="+mn-lt"/>
              </a:rPr>
              <a:t>University will hold classes on Labor Day and the </a:t>
            </a:r>
          </a:p>
          <a:p>
            <a:pPr lvl="0">
              <a:buClr>
                <a:srgbClr val="000099"/>
              </a:buClr>
              <a:buFont typeface="Arial" pitchFamily="34" charset="0"/>
              <a:buChar char="•"/>
            </a:pPr>
            <a:r>
              <a:rPr lang="en-US" sz="2200" dirty="0" smtClean="0">
                <a:solidFill>
                  <a:srgbClr val="333399"/>
                </a:solidFill>
                <a:latin typeface="+mn-lt"/>
              </a:rPr>
              <a:t>University will not hold classes on the Monday and Tuesday of Thanksgiving week and create a week long Fall Break similar to Spring Break.</a:t>
            </a:r>
          </a:p>
          <a:p>
            <a:pPr lvl="0">
              <a:buClr>
                <a:srgbClr val="000099"/>
              </a:buClr>
              <a:buFont typeface="Arial" pitchFamily="34" charset="0"/>
              <a:buChar char="•"/>
            </a:pPr>
            <a:r>
              <a:rPr lang="en-US" sz="2200" dirty="0" smtClean="0">
                <a:solidFill>
                  <a:srgbClr val="333399"/>
                </a:solidFill>
                <a:latin typeface="+mn-lt"/>
              </a:rPr>
              <a:t>Both actions remove partial weeks of instruction in the fall academic calendar.</a:t>
            </a:r>
          </a:p>
          <a:p>
            <a:pPr marL="0" lvl="0" indent="0">
              <a:buClr>
                <a:srgbClr val="000099"/>
              </a:buClr>
            </a:pPr>
            <a:endParaRPr lang="en-US" sz="2200" dirty="0" smtClean="0">
              <a:solidFill>
                <a:srgbClr val="333399"/>
              </a:solidFill>
              <a:latin typeface="+mn-lt"/>
            </a:endParaRPr>
          </a:p>
          <a:p>
            <a:r>
              <a:rPr lang="en-US" sz="28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914400"/>
            <a:ext cx="8686800" cy="685800"/>
          </a:xfrm>
        </p:spPr>
        <p:txBody>
          <a:bodyPr/>
          <a:lstStyle/>
          <a:p>
            <a:pPr algn="ctr" eaLnBrk="1" hangingPunct="1">
              <a:defRPr/>
            </a:pPr>
            <a:r>
              <a:rPr lang="en-US" b="1" dirty="0" smtClean="0">
                <a:solidFill>
                  <a:srgbClr val="333399"/>
                </a:solidFill>
                <a:latin typeface="+mj-lt"/>
              </a:rPr>
              <a:t>Why Consider Classes on Labor Day</a:t>
            </a:r>
          </a:p>
        </p:txBody>
      </p:sp>
      <p:sp>
        <p:nvSpPr>
          <p:cNvPr id="33795" name="Rectangle 3"/>
          <p:cNvSpPr>
            <a:spLocks noGrp="1" noChangeArrowheads="1"/>
          </p:cNvSpPr>
          <p:nvPr>
            <p:ph type="body" idx="1"/>
          </p:nvPr>
        </p:nvSpPr>
        <p:spPr>
          <a:xfrm>
            <a:off x="419100" y="1828800"/>
            <a:ext cx="8305800" cy="4191000"/>
          </a:xfrm>
        </p:spPr>
        <p:txBody>
          <a:bodyPr/>
          <a:lstStyle/>
          <a:p>
            <a:pPr>
              <a:buClr>
                <a:schemeClr val="accent2"/>
              </a:buClr>
              <a:buFont typeface="Arial" pitchFamily="34" charset="0"/>
              <a:buChar char="•"/>
            </a:pPr>
            <a:r>
              <a:rPr lang="en-US" sz="2000" dirty="0" smtClean="0">
                <a:solidFill>
                  <a:srgbClr val="000099"/>
                </a:solidFill>
                <a:latin typeface="+mn-lt"/>
              </a:rPr>
              <a:t>A complete week of instruction minimizes disruptions in our academic offerings and schedule. </a:t>
            </a:r>
          </a:p>
          <a:p>
            <a:pPr>
              <a:buClr>
                <a:schemeClr val="accent2"/>
              </a:buClr>
              <a:buFont typeface="Arial" pitchFamily="34" charset="0"/>
              <a:buChar char="•"/>
            </a:pPr>
            <a:r>
              <a:rPr lang="en-US" sz="2000" dirty="0" smtClean="0">
                <a:solidFill>
                  <a:schemeClr val="accent2"/>
                </a:solidFill>
                <a:latin typeface="+mn-lt"/>
              </a:rPr>
              <a:t>Over </a:t>
            </a:r>
            <a:r>
              <a:rPr lang="en-US" sz="2000" dirty="0">
                <a:solidFill>
                  <a:schemeClr val="accent2"/>
                </a:solidFill>
                <a:latin typeface="+mn-lt"/>
              </a:rPr>
              <a:t>500 once a week </a:t>
            </a:r>
            <a:r>
              <a:rPr lang="en-US" sz="2000" dirty="0" smtClean="0">
                <a:solidFill>
                  <a:schemeClr val="accent2"/>
                </a:solidFill>
                <a:latin typeface="+mn-lt"/>
              </a:rPr>
              <a:t>lecture/lab/recitation/etc</a:t>
            </a:r>
            <a:r>
              <a:rPr lang="en-US" sz="2000" dirty="0">
                <a:solidFill>
                  <a:schemeClr val="accent2"/>
                </a:solidFill>
                <a:latin typeface="+mn-lt"/>
              </a:rPr>
              <a:t>. </a:t>
            </a:r>
            <a:r>
              <a:rPr lang="en-US" sz="2000" dirty="0" smtClean="0">
                <a:solidFill>
                  <a:schemeClr val="accent2"/>
                </a:solidFill>
                <a:latin typeface="+mn-lt"/>
              </a:rPr>
              <a:t>are </a:t>
            </a:r>
            <a:r>
              <a:rPr lang="en-US" sz="2000" dirty="0">
                <a:solidFill>
                  <a:schemeClr val="accent2"/>
                </a:solidFill>
                <a:latin typeface="+mn-lt"/>
              </a:rPr>
              <a:t>on </a:t>
            </a:r>
            <a:r>
              <a:rPr lang="en-US" sz="2000" dirty="0" smtClean="0">
                <a:solidFill>
                  <a:schemeClr val="accent2"/>
                </a:solidFill>
                <a:latin typeface="+mn-lt"/>
              </a:rPr>
              <a:t>Mondays </a:t>
            </a:r>
            <a:r>
              <a:rPr lang="en-US" sz="2000" dirty="0">
                <a:solidFill>
                  <a:schemeClr val="accent2"/>
                </a:solidFill>
                <a:latin typeface="+mn-lt"/>
              </a:rPr>
              <a:t>during the fall term. </a:t>
            </a:r>
            <a:r>
              <a:rPr lang="en-US" sz="2000" dirty="0" smtClean="0">
                <a:solidFill>
                  <a:schemeClr val="accent2"/>
                </a:solidFill>
                <a:latin typeface="+mn-lt"/>
              </a:rPr>
              <a:t> Canceling class on this day puts labs/recitations </a:t>
            </a:r>
            <a:r>
              <a:rPr lang="en-US" sz="2000" dirty="0">
                <a:solidFill>
                  <a:schemeClr val="accent2"/>
                </a:solidFill>
                <a:latin typeface="+mn-lt"/>
              </a:rPr>
              <a:t>tied to lectures </a:t>
            </a:r>
            <a:r>
              <a:rPr lang="en-US" sz="2000" dirty="0" smtClean="0">
                <a:solidFill>
                  <a:schemeClr val="accent2"/>
                </a:solidFill>
                <a:latin typeface="+mn-lt"/>
              </a:rPr>
              <a:t>behind others and causes scheduling challenges for many departments.</a:t>
            </a:r>
            <a:endParaRPr lang="en-US" sz="2000" dirty="0" smtClean="0">
              <a:solidFill>
                <a:srgbClr val="000099"/>
              </a:solidFill>
              <a:latin typeface="+mn-lt"/>
            </a:endParaRPr>
          </a:p>
          <a:p>
            <a:pPr>
              <a:buClr>
                <a:schemeClr val="accent2"/>
              </a:buClr>
              <a:buFont typeface="Arial" pitchFamily="34" charset="0"/>
              <a:buChar char="•"/>
            </a:pPr>
            <a:r>
              <a:rPr lang="en-US" sz="2000" dirty="0">
                <a:solidFill>
                  <a:srgbClr val="000099"/>
                </a:solidFill>
                <a:latin typeface="+mn-lt"/>
              </a:rPr>
              <a:t>A break so soon in the semester breaks academic momentum.</a:t>
            </a:r>
          </a:p>
          <a:p>
            <a:pPr>
              <a:buClr>
                <a:schemeClr val="accent2"/>
              </a:buClr>
              <a:buFont typeface="Arial" pitchFamily="34" charset="0"/>
              <a:buChar char="•"/>
            </a:pPr>
            <a:r>
              <a:rPr lang="en-US" sz="2000" dirty="0" smtClean="0">
                <a:solidFill>
                  <a:srgbClr val="000099"/>
                </a:solidFill>
                <a:latin typeface="+mn-lt"/>
              </a:rPr>
              <a:t>Having </a:t>
            </a:r>
            <a:r>
              <a:rPr lang="en-US" sz="2000" dirty="0">
                <a:solidFill>
                  <a:srgbClr val="000099"/>
                </a:solidFill>
                <a:latin typeface="+mn-lt"/>
              </a:rPr>
              <a:t>classes on Labor Day would </a:t>
            </a:r>
            <a:r>
              <a:rPr lang="en-US" sz="2000" dirty="0" smtClean="0">
                <a:solidFill>
                  <a:srgbClr val="000099"/>
                </a:solidFill>
                <a:latin typeface="+mn-lt"/>
              </a:rPr>
              <a:t>minimize the number of residential students going </a:t>
            </a:r>
            <a:r>
              <a:rPr lang="en-US" sz="2000" dirty="0">
                <a:solidFill>
                  <a:srgbClr val="000099"/>
                </a:solidFill>
                <a:latin typeface="+mn-lt"/>
              </a:rPr>
              <a:t>home the first weekend. This would help them </a:t>
            </a:r>
            <a:r>
              <a:rPr lang="en-US" sz="2000" dirty="0" smtClean="0">
                <a:solidFill>
                  <a:srgbClr val="000099"/>
                </a:solidFill>
                <a:latin typeface="+mn-lt"/>
              </a:rPr>
              <a:t>to better acclimate to, and engage in, </a:t>
            </a:r>
            <a:r>
              <a:rPr lang="en-US" sz="2000" dirty="0">
                <a:solidFill>
                  <a:srgbClr val="000099"/>
                </a:solidFill>
                <a:latin typeface="+mn-lt"/>
              </a:rPr>
              <a:t>campus </a:t>
            </a:r>
            <a:r>
              <a:rPr lang="en-US" sz="2000" dirty="0" smtClean="0">
                <a:solidFill>
                  <a:srgbClr val="000099"/>
                </a:solidFill>
                <a:latin typeface="+mn-lt"/>
              </a:rPr>
              <a:t>life.</a:t>
            </a:r>
          </a:p>
          <a:p>
            <a:pPr>
              <a:buClr>
                <a:schemeClr val="accent2"/>
              </a:buClr>
              <a:buFont typeface="Arial" pitchFamily="34" charset="0"/>
              <a:buChar char="•"/>
            </a:pPr>
            <a:r>
              <a:rPr lang="en-US" sz="2000" dirty="0" smtClean="0">
                <a:solidFill>
                  <a:srgbClr val="000099"/>
                </a:solidFill>
                <a:latin typeface="+mn-lt"/>
              </a:rPr>
              <a:t>Labor </a:t>
            </a:r>
            <a:r>
              <a:rPr lang="en-US" sz="2000" dirty="0">
                <a:solidFill>
                  <a:srgbClr val="000099"/>
                </a:solidFill>
                <a:latin typeface="+mn-lt"/>
              </a:rPr>
              <a:t>Day weekend (if the weather is good) can be a heavy off-campus party weekend in </a:t>
            </a:r>
            <a:r>
              <a:rPr lang="en-US" sz="2000" dirty="0" smtClean="0">
                <a:solidFill>
                  <a:srgbClr val="000099"/>
                </a:solidFill>
                <a:latin typeface="+mn-lt"/>
              </a:rPr>
              <a:t>surrounding neighborhoods, </a:t>
            </a:r>
            <a:r>
              <a:rPr lang="en-US" sz="2000" dirty="0">
                <a:solidFill>
                  <a:srgbClr val="000099"/>
                </a:solidFill>
                <a:latin typeface="+mn-lt"/>
              </a:rPr>
              <a:t>so </a:t>
            </a:r>
            <a:r>
              <a:rPr lang="en-US" sz="2000" dirty="0" smtClean="0">
                <a:solidFill>
                  <a:srgbClr val="000099"/>
                </a:solidFill>
                <a:latin typeface="+mn-lt"/>
              </a:rPr>
              <a:t>classes </a:t>
            </a:r>
            <a:r>
              <a:rPr lang="en-US" sz="2000" dirty="0">
                <a:solidFill>
                  <a:srgbClr val="000099"/>
                </a:solidFill>
                <a:latin typeface="+mn-lt"/>
              </a:rPr>
              <a:t>would help reduce this problem for the community.</a:t>
            </a:r>
          </a:p>
          <a:p>
            <a:pPr>
              <a:buClr>
                <a:schemeClr val="accent2"/>
              </a:buClr>
              <a:buFont typeface="Arial" pitchFamily="34" charset="0"/>
              <a:buChar char="•"/>
            </a:pPr>
            <a:endParaRPr lang="en-US" sz="2300" dirty="0" smtClean="0">
              <a:solidFill>
                <a:schemeClr val="accent2"/>
              </a:solidFill>
              <a:latin typeface="+mn-lt"/>
            </a:endParaRPr>
          </a:p>
          <a:p>
            <a:pPr>
              <a:buClr>
                <a:schemeClr val="accent2"/>
              </a:buClr>
              <a:buFont typeface="Arial" pitchFamily="34" charset="0"/>
              <a:buChar char="•"/>
            </a:pPr>
            <a:endParaRPr lang="en-US" sz="2300" dirty="0" smtClean="0">
              <a:solidFill>
                <a:schemeClr val="accent2"/>
              </a:solidFill>
              <a:latin typeface="+mn-lt"/>
            </a:endParaRPr>
          </a:p>
          <a:p>
            <a:pPr>
              <a:buClr>
                <a:schemeClr val="accent2"/>
              </a:buClr>
              <a:buFont typeface="Arial" pitchFamily="34" charset="0"/>
              <a:buChar char="•"/>
            </a:pPr>
            <a:endParaRPr lang="en-US" sz="2300" b="1" i="1" dirty="0" smtClean="0">
              <a:solidFill>
                <a:schemeClr val="accent2"/>
              </a:solidFill>
              <a:latin typeface="+mn-lt"/>
            </a:endParaRPr>
          </a:p>
          <a:p>
            <a:pPr>
              <a:buClr>
                <a:schemeClr val="accent2"/>
              </a:buClr>
              <a:buFont typeface="Arial" pitchFamily="34" charset="0"/>
              <a:buChar char="•"/>
            </a:pPr>
            <a:endParaRPr lang="en-US" sz="2300" b="1" i="1" dirty="0" smtClean="0">
              <a:solidFill>
                <a:schemeClr val="accent2"/>
              </a:solidFill>
              <a:latin typeface="+mn-lt"/>
            </a:endParaRPr>
          </a:p>
          <a:p>
            <a:r>
              <a:rPr lang="en-US" sz="2800" dirty="0">
                <a:solidFill>
                  <a:schemeClr val="accent2"/>
                </a:solidFill>
                <a:latin typeface="+mn-lt"/>
              </a:rPr>
              <a:t> </a:t>
            </a:r>
            <a:endParaRPr lang="en-US" sz="2800" dirty="0" smtClean="0"/>
          </a:p>
        </p:txBody>
      </p:sp>
    </p:spTree>
    <p:extLst>
      <p:ext uri="{BB962C8B-B14F-4D97-AF65-F5344CB8AC3E}">
        <p14:creationId xmlns:p14="http://schemas.microsoft.com/office/powerpoint/2010/main" val="3306632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914400"/>
            <a:ext cx="8686800" cy="685800"/>
          </a:xfrm>
        </p:spPr>
        <p:txBody>
          <a:bodyPr/>
          <a:lstStyle/>
          <a:p>
            <a:pPr algn="ctr" eaLnBrk="1" hangingPunct="1">
              <a:defRPr/>
            </a:pPr>
            <a:r>
              <a:rPr lang="en-US" b="1" dirty="0" smtClean="0">
                <a:solidFill>
                  <a:srgbClr val="333399"/>
                </a:solidFill>
                <a:latin typeface="+mj-lt"/>
              </a:rPr>
              <a:t>Why Consider a Week Long </a:t>
            </a:r>
            <a:br>
              <a:rPr lang="en-US" b="1" dirty="0" smtClean="0">
                <a:solidFill>
                  <a:srgbClr val="333399"/>
                </a:solidFill>
                <a:latin typeface="+mj-lt"/>
              </a:rPr>
            </a:br>
            <a:r>
              <a:rPr lang="en-US" b="1" dirty="0" smtClean="0">
                <a:solidFill>
                  <a:srgbClr val="333399"/>
                </a:solidFill>
                <a:latin typeface="+mj-lt"/>
              </a:rPr>
              <a:t>Fall Break at Thanksgiving</a:t>
            </a:r>
            <a:br>
              <a:rPr lang="en-US" b="1" dirty="0" smtClean="0">
                <a:solidFill>
                  <a:srgbClr val="333399"/>
                </a:solidFill>
                <a:latin typeface="+mj-lt"/>
              </a:rPr>
            </a:br>
            <a:endParaRPr lang="en-US" b="1" dirty="0" smtClean="0">
              <a:solidFill>
                <a:srgbClr val="333399"/>
              </a:solidFill>
              <a:latin typeface="+mj-lt"/>
            </a:endParaRPr>
          </a:p>
        </p:txBody>
      </p:sp>
      <p:sp>
        <p:nvSpPr>
          <p:cNvPr id="33795" name="Rectangle 3"/>
          <p:cNvSpPr>
            <a:spLocks noGrp="1" noChangeArrowheads="1"/>
          </p:cNvSpPr>
          <p:nvPr>
            <p:ph type="body" idx="1"/>
          </p:nvPr>
        </p:nvSpPr>
        <p:spPr>
          <a:xfrm>
            <a:off x="419100" y="2286000"/>
            <a:ext cx="8305800" cy="4191000"/>
          </a:xfrm>
        </p:spPr>
        <p:txBody>
          <a:bodyPr/>
          <a:lstStyle/>
          <a:p>
            <a:pPr>
              <a:buClr>
                <a:schemeClr val="accent2"/>
              </a:buClr>
              <a:buFont typeface="Arial" pitchFamily="34" charset="0"/>
              <a:buChar char="•"/>
            </a:pPr>
            <a:r>
              <a:rPr lang="en-US" sz="2000" dirty="0" smtClean="0">
                <a:solidFill>
                  <a:srgbClr val="000099"/>
                </a:solidFill>
                <a:latin typeface="+mn-lt"/>
              </a:rPr>
              <a:t>The current partial week of instruction again causes disruptions to our academic course offerings although not as much because little it planned for these days.  </a:t>
            </a:r>
          </a:p>
          <a:p>
            <a:pPr>
              <a:buClr>
                <a:schemeClr val="accent2"/>
              </a:buClr>
              <a:buFont typeface="Arial" pitchFamily="34" charset="0"/>
              <a:buChar char="•"/>
            </a:pPr>
            <a:r>
              <a:rPr lang="en-US" sz="2000" dirty="0" smtClean="0">
                <a:solidFill>
                  <a:srgbClr val="000099"/>
                </a:solidFill>
                <a:latin typeface="+mn-lt"/>
              </a:rPr>
              <a:t>Monday and Tuesday of that week have become de facto holidays for many students and some faculty.</a:t>
            </a:r>
          </a:p>
          <a:p>
            <a:pPr>
              <a:buClr>
                <a:schemeClr val="accent2"/>
              </a:buClr>
              <a:buFont typeface="Arial" pitchFamily="34" charset="0"/>
              <a:buChar char="•"/>
            </a:pPr>
            <a:r>
              <a:rPr lang="en-US" sz="2000" dirty="0" smtClean="0">
                <a:solidFill>
                  <a:srgbClr val="000099"/>
                </a:solidFill>
                <a:latin typeface="+mn-lt"/>
              </a:rPr>
              <a:t>The longer break would allow greater travel flexibility for our students.</a:t>
            </a:r>
          </a:p>
          <a:p>
            <a:pPr>
              <a:buClr>
                <a:schemeClr val="accent2"/>
              </a:buClr>
              <a:buFont typeface="Arial" pitchFamily="34" charset="0"/>
              <a:buChar char="•"/>
            </a:pPr>
            <a:r>
              <a:rPr lang="en-US" sz="2000" dirty="0" smtClean="0">
                <a:solidFill>
                  <a:srgbClr val="000099"/>
                </a:solidFill>
                <a:latin typeface="+mn-lt"/>
              </a:rPr>
              <a:t>Provides an extended window for students to catch up and complete semester projects before the start of final exams.</a:t>
            </a:r>
          </a:p>
          <a:p>
            <a:pPr>
              <a:buClr>
                <a:schemeClr val="accent2"/>
              </a:buClr>
              <a:buFont typeface="Arial" pitchFamily="34" charset="0"/>
              <a:buChar char="•"/>
            </a:pPr>
            <a:r>
              <a:rPr lang="en-US" sz="2000" dirty="0" smtClean="0">
                <a:solidFill>
                  <a:srgbClr val="000099"/>
                </a:solidFill>
                <a:latin typeface="+mn-lt"/>
              </a:rPr>
              <a:t>Provides some additional flexibility for faculty and staff to address non-course related work during this extended period.  </a:t>
            </a:r>
          </a:p>
          <a:p>
            <a:pPr marL="0" indent="0">
              <a:buClr>
                <a:schemeClr val="accent2"/>
              </a:buClr>
            </a:pPr>
            <a:endParaRPr lang="en-US" sz="2300" dirty="0" smtClean="0">
              <a:solidFill>
                <a:schemeClr val="accent2"/>
              </a:solidFill>
              <a:latin typeface="+mn-lt"/>
            </a:endParaRPr>
          </a:p>
          <a:p>
            <a:pPr>
              <a:buClr>
                <a:schemeClr val="accent2"/>
              </a:buClr>
              <a:buFont typeface="Arial" pitchFamily="34" charset="0"/>
              <a:buChar char="•"/>
            </a:pPr>
            <a:endParaRPr lang="en-US" sz="2300" dirty="0" smtClean="0">
              <a:solidFill>
                <a:schemeClr val="accent2"/>
              </a:solidFill>
              <a:latin typeface="+mn-lt"/>
            </a:endParaRPr>
          </a:p>
          <a:p>
            <a:pPr>
              <a:buClr>
                <a:schemeClr val="accent2"/>
              </a:buClr>
              <a:buFont typeface="Arial" pitchFamily="34" charset="0"/>
              <a:buChar char="•"/>
            </a:pPr>
            <a:endParaRPr lang="en-US" sz="2300" b="1" i="1" dirty="0" smtClean="0">
              <a:solidFill>
                <a:schemeClr val="accent2"/>
              </a:solidFill>
              <a:latin typeface="+mn-lt"/>
            </a:endParaRPr>
          </a:p>
          <a:p>
            <a:pPr>
              <a:buClr>
                <a:schemeClr val="accent2"/>
              </a:buClr>
              <a:buFont typeface="Arial" pitchFamily="34" charset="0"/>
              <a:buChar char="•"/>
            </a:pPr>
            <a:endParaRPr lang="en-US" sz="2300" b="1" i="1" dirty="0" smtClean="0">
              <a:solidFill>
                <a:schemeClr val="accent2"/>
              </a:solidFill>
              <a:latin typeface="+mn-lt"/>
            </a:endParaRPr>
          </a:p>
          <a:p>
            <a:r>
              <a:rPr lang="en-US" sz="2800" dirty="0">
                <a:solidFill>
                  <a:schemeClr val="accent2"/>
                </a:solidFill>
                <a:latin typeface="+mn-lt"/>
              </a:rPr>
              <a:t> </a:t>
            </a:r>
            <a:endParaRPr lang="en-US" sz="2800" dirty="0" smtClean="0"/>
          </a:p>
        </p:txBody>
      </p:sp>
    </p:spTree>
    <p:extLst>
      <p:ext uri="{BB962C8B-B14F-4D97-AF65-F5344CB8AC3E}">
        <p14:creationId xmlns:p14="http://schemas.microsoft.com/office/powerpoint/2010/main" val="3605439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914400"/>
            <a:ext cx="8686800" cy="685800"/>
          </a:xfrm>
        </p:spPr>
        <p:txBody>
          <a:bodyPr/>
          <a:lstStyle/>
          <a:p>
            <a:pPr algn="ctr" eaLnBrk="1" hangingPunct="1">
              <a:defRPr/>
            </a:pPr>
            <a:r>
              <a:rPr lang="en-US" b="1" dirty="0" smtClean="0">
                <a:solidFill>
                  <a:srgbClr val="333399"/>
                </a:solidFill>
              </a:rPr>
              <a:t>Do Other Universities Have </a:t>
            </a:r>
            <a:br>
              <a:rPr lang="en-US" b="1" dirty="0" smtClean="0">
                <a:solidFill>
                  <a:srgbClr val="333399"/>
                </a:solidFill>
              </a:rPr>
            </a:br>
            <a:r>
              <a:rPr lang="en-US" b="1" dirty="0" smtClean="0">
                <a:solidFill>
                  <a:srgbClr val="333399"/>
                </a:solidFill>
              </a:rPr>
              <a:t>Classes on Labor Day?</a:t>
            </a:r>
            <a:br>
              <a:rPr lang="en-US" b="1" dirty="0" smtClean="0">
                <a:solidFill>
                  <a:srgbClr val="333399"/>
                </a:solidFill>
              </a:rPr>
            </a:br>
            <a:endParaRPr lang="en-US" b="1" dirty="0" smtClean="0">
              <a:solidFill>
                <a:srgbClr val="333399"/>
              </a:solidFill>
              <a:latin typeface="+mj-lt"/>
            </a:endParaRPr>
          </a:p>
        </p:txBody>
      </p:sp>
      <p:sp>
        <p:nvSpPr>
          <p:cNvPr id="33795" name="Rectangle 3"/>
          <p:cNvSpPr>
            <a:spLocks noGrp="1" noChangeArrowheads="1"/>
          </p:cNvSpPr>
          <p:nvPr>
            <p:ph type="body" idx="1"/>
          </p:nvPr>
        </p:nvSpPr>
        <p:spPr>
          <a:xfrm>
            <a:off x="419100" y="2438400"/>
            <a:ext cx="8305800" cy="4953000"/>
          </a:xfrm>
        </p:spPr>
        <p:txBody>
          <a:bodyPr/>
          <a:lstStyle/>
          <a:p>
            <a:pPr>
              <a:buClr>
                <a:schemeClr val="accent2"/>
              </a:buClr>
              <a:buFont typeface="Arial" pitchFamily="34" charset="0"/>
              <a:buChar char="•"/>
            </a:pPr>
            <a:r>
              <a:rPr lang="en-US" sz="2000" dirty="0" smtClean="0">
                <a:solidFill>
                  <a:schemeClr val="accent2"/>
                </a:solidFill>
                <a:latin typeface="+mn-lt"/>
              </a:rPr>
              <a:t>Having class on Labor Day is not typical and this would be a change at UB</a:t>
            </a:r>
          </a:p>
          <a:p>
            <a:pPr>
              <a:buClr>
                <a:schemeClr val="accent2"/>
              </a:buClr>
              <a:buFont typeface="Arial" pitchFamily="34" charset="0"/>
              <a:buChar char="•"/>
            </a:pPr>
            <a:r>
              <a:rPr lang="en-US" sz="2000" dirty="0" smtClean="0">
                <a:solidFill>
                  <a:schemeClr val="accent2"/>
                </a:solidFill>
                <a:latin typeface="+mn-lt"/>
              </a:rPr>
              <a:t>However, 9 of the 32 SUNY Campuses have classes on Labor Day</a:t>
            </a:r>
          </a:p>
          <a:p>
            <a:pPr>
              <a:buClr>
                <a:schemeClr val="accent2"/>
              </a:buClr>
              <a:buFont typeface="Arial" pitchFamily="34" charset="0"/>
              <a:buChar char="•"/>
            </a:pPr>
            <a:r>
              <a:rPr lang="en-US" sz="2000" dirty="0" smtClean="0">
                <a:solidFill>
                  <a:schemeClr val="accent2"/>
                </a:solidFill>
                <a:latin typeface="+mn-lt"/>
              </a:rPr>
              <a:t>Other examples include Duke, Notre Dame, Texas A&amp;M, Colgate, Vanderbilt, </a:t>
            </a:r>
            <a:r>
              <a:rPr lang="en-US" sz="2000" dirty="0" err="1" smtClean="0">
                <a:solidFill>
                  <a:schemeClr val="accent2"/>
                </a:solidFill>
                <a:latin typeface="+mn-lt"/>
              </a:rPr>
              <a:t>UVa</a:t>
            </a:r>
            <a:r>
              <a:rPr lang="en-US" sz="2000" dirty="0" smtClean="0">
                <a:solidFill>
                  <a:schemeClr val="accent2"/>
                </a:solidFill>
                <a:latin typeface="+mn-lt"/>
              </a:rPr>
              <a:t>, and Virginia Tech.</a:t>
            </a:r>
          </a:p>
          <a:p>
            <a:pPr>
              <a:buClr>
                <a:schemeClr val="accent2"/>
              </a:buClr>
              <a:buFont typeface="Arial" pitchFamily="34" charset="0"/>
              <a:buChar char="•"/>
            </a:pPr>
            <a:r>
              <a:rPr lang="en-US" sz="2000" dirty="0" smtClean="0">
                <a:solidFill>
                  <a:schemeClr val="accent2"/>
                </a:solidFill>
                <a:latin typeface="+mn-lt"/>
              </a:rPr>
              <a:t>In almost all the examples above, Labor Day is maintained and recognized as a holiday for most staff.</a:t>
            </a:r>
          </a:p>
          <a:p>
            <a:pPr>
              <a:buClr>
                <a:schemeClr val="accent2"/>
              </a:buClr>
              <a:buFont typeface="Arial" pitchFamily="34" charset="0"/>
              <a:buChar char="•"/>
            </a:pPr>
            <a:r>
              <a:rPr lang="en-US" sz="2000" dirty="0" smtClean="0">
                <a:solidFill>
                  <a:schemeClr val="accent2"/>
                </a:solidFill>
                <a:latin typeface="+mn-lt"/>
              </a:rPr>
              <a:t>At UB, examples of units already working on Labor Day at full staff include Campus Living, New Student Programs, University Police, Residential Dining, Student Health, Transportation, and Student Life.  Other service units are partially staffed.</a:t>
            </a:r>
            <a:endParaRPr lang="en-US" sz="2800" dirty="0" smtClean="0"/>
          </a:p>
        </p:txBody>
      </p:sp>
    </p:spTree>
    <p:extLst>
      <p:ext uri="{BB962C8B-B14F-4D97-AF65-F5344CB8AC3E}">
        <p14:creationId xmlns:p14="http://schemas.microsoft.com/office/powerpoint/2010/main" val="2908490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914400"/>
            <a:ext cx="8686800" cy="685800"/>
          </a:xfrm>
        </p:spPr>
        <p:txBody>
          <a:bodyPr/>
          <a:lstStyle/>
          <a:p>
            <a:pPr algn="ctr" eaLnBrk="1" hangingPunct="1">
              <a:defRPr/>
            </a:pPr>
            <a:r>
              <a:rPr lang="en-US" b="1" dirty="0" smtClean="0">
                <a:solidFill>
                  <a:srgbClr val="333399"/>
                </a:solidFill>
              </a:rPr>
              <a:t>Do We Have Class on Other State/Federal Holidays that Fall During the Fall and Spring Terms?</a:t>
            </a:r>
            <a:br>
              <a:rPr lang="en-US" b="1" dirty="0" smtClean="0">
                <a:solidFill>
                  <a:srgbClr val="333399"/>
                </a:solidFill>
              </a:rPr>
            </a:br>
            <a:r>
              <a:rPr lang="en-US" b="1" dirty="0">
                <a:solidFill>
                  <a:srgbClr val="333399"/>
                </a:solidFill>
              </a:rPr>
              <a:t/>
            </a:r>
            <a:br>
              <a:rPr lang="en-US" b="1" dirty="0">
                <a:solidFill>
                  <a:srgbClr val="333399"/>
                </a:solidFill>
              </a:rPr>
            </a:br>
            <a:r>
              <a:rPr lang="en-US" b="1" dirty="0" smtClean="0">
                <a:solidFill>
                  <a:srgbClr val="333399"/>
                </a:solidFill>
              </a:rPr>
              <a:t/>
            </a:r>
            <a:br>
              <a:rPr lang="en-US" b="1" dirty="0" smtClean="0">
                <a:solidFill>
                  <a:srgbClr val="333399"/>
                </a:solidFill>
              </a:rPr>
            </a:br>
            <a:endParaRPr lang="en-US" b="1" dirty="0" smtClean="0">
              <a:solidFill>
                <a:srgbClr val="333399"/>
              </a:solidFill>
              <a:latin typeface="+mj-lt"/>
            </a:endParaRPr>
          </a:p>
        </p:txBody>
      </p:sp>
      <p:sp>
        <p:nvSpPr>
          <p:cNvPr id="33795" name="Rectangle 3"/>
          <p:cNvSpPr>
            <a:spLocks noGrp="1" noChangeArrowheads="1"/>
          </p:cNvSpPr>
          <p:nvPr>
            <p:ph type="body" idx="1"/>
          </p:nvPr>
        </p:nvSpPr>
        <p:spPr>
          <a:xfrm>
            <a:off x="419100" y="2895600"/>
            <a:ext cx="8305800" cy="4953000"/>
          </a:xfrm>
        </p:spPr>
        <p:txBody>
          <a:bodyPr/>
          <a:lstStyle/>
          <a:p>
            <a:pPr>
              <a:buClr>
                <a:schemeClr val="accent2"/>
              </a:buClr>
              <a:buFont typeface="Arial" pitchFamily="34" charset="0"/>
              <a:buChar char="•"/>
            </a:pPr>
            <a:r>
              <a:rPr lang="en-US" sz="2000" dirty="0" smtClean="0">
                <a:solidFill>
                  <a:schemeClr val="accent2"/>
                </a:solidFill>
                <a:latin typeface="+mn-lt"/>
              </a:rPr>
              <a:t>Yes:  Columbus Day, Veterans Day, and Presidents Day</a:t>
            </a:r>
          </a:p>
          <a:p>
            <a:pPr>
              <a:buClr>
                <a:schemeClr val="accent2"/>
              </a:buClr>
              <a:buFont typeface="Arial" pitchFamily="34" charset="0"/>
              <a:buChar char="•"/>
            </a:pPr>
            <a:r>
              <a:rPr lang="en-US" sz="2000" dirty="0" smtClean="0">
                <a:solidFill>
                  <a:schemeClr val="accent2"/>
                </a:solidFill>
                <a:latin typeface="+mn-lt"/>
              </a:rPr>
              <a:t>Having class on these days does not mean that we, as a University, do not respect these holidays or their significance.  </a:t>
            </a:r>
          </a:p>
          <a:p>
            <a:pPr>
              <a:buClr>
                <a:schemeClr val="accent2"/>
              </a:buClr>
              <a:buFont typeface="Arial" pitchFamily="34" charset="0"/>
              <a:buChar char="•"/>
            </a:pPr>
            <a:r>
              <a:rPr lang="en-US" sz="2000" dirty="0" smtClean="0">
                <a:solidFill>
                  <a:schemeClr val="accent2"/>
                </a:solidFill>
                <a:latin typeface="+mn-lt"/>
              </a:rPr>
              <a:t>Similar to Veterans Day, being in session on Labor Day would provide the University a better opportunity to promote the value of labor through special events, celebrations, etc.  </a:t>
            </a:r>
          </a:p>
          <a:p>
            <a:r>
              <a:rPr lang="en-US" sz="2800" dirty="0" smtClean="0">
                <a:solidFill>
                  <a:schemeClr val="accent2"/>
                </a:solidFill>
                <a:latin typeface="+mn-lt"/>
              </a:rPr>
              <a:t> </a:t>
            </a:r>
            <a:endParaRPr lang="en-US" sz="2800" dirty="0" smtClean="0"/>
          </a:p>
        </p:txBody>
      </p:sp>
    </p:spTree>
    <p:extLst>
      <p:ext uri="{BB962C8B-B14F-4D97-AF65-F5344CB8AC3E}">
        <p14:creationId xmlns:p14="http://schemas.microsoft.com/office/powerpoint/2010/main" val="3051290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1600200"/>
            <a:ext cx="8686800" cy="3048000"/>
          </a:xfrm>
        </p:spPr>
        <p:txBody>
          <a:bodyPr/>
          <a:lstStyle/>
          <a:p>
            <a:pPr algn="ctr" eaLnBrk="1" hangingPunct="1">
              <a:defRPr/>
            </a:pPr>
            <a:r>
              <a:rPr lang="en-US" b="1" dirty="0" smtClean="0">
                <a:solidFill>
                  <a:srgbClr val="333399"/>
                </a:solidFill>
              </a:rPr>
              <a:t>Ultimately, this is a </a:t>
            </a:r>
            <a:br>
              <a:rPr lang="en-US" b="1" dirty="0" smtClean="0">
                <a:solidFill>
                  <a:srgbClr val="333399"/>
                </a:solidFill>
              </a:rPr>
            </a:br>
            <a:r>
              <a:rPr lang="en-US" b="1" dirty="0" smtClean="0">
                <a:solidFill>
                  <a:srgbClr val="333399"/>
                </a:solidFill>
              </a:rPr>
              <a:t>Faculty Senate decision that must weigh the best interests of our students </a:t>
            </a:r>
            <a:r>
              <a:rPr lang="en-US" b="1" smtClean="0">
                <a:solidFill>
                  <a:srgbClr val="333399"/>
                </a:solidFill>
              </a:rPr>
              <a:t>and all other </a:t>
            </a:r>
            <a:r>
              <a:rPr lang="en-US" b="1" dirty="0" smtClean="0">
                <a:solidFill>
                  <a:srgbClr val="333399"/>
                </a:solidFill>
              </a:rPr>
              <a:t>concerns.</a:t>
            </a:r>
            <a:br>
              <a:rPr lang="en-US" b="1" dirty="0" smtClean="0">
                <a:solidFill>
                  <a:srgbClr val="333399"/>
                </a:solidFill>
              </a:rPr>
            </a:br>
            <a:r>
              <a:rPr lang="en-US" b="1" dirty="0">
                <a:solidFill>
                  <a:srgbClr val="333399"/>
                </a:solidFill>
              </a:rPr>
              <a:t/>
            </a:r>
            <a:br>
              <a:rPr lang="en-US" b="1" dirty="0">
                <a:solidFill>
                  <a:srgbClr val="333399"/>
                </a:solidFill>
              </a:rPr>
            </a:br>
            <a:r>
              <a:rPr lang="en-US" b="1" dirty="0" smtClean="0">
                <a:solidFill>
                  <a:srgbClr val="333399"/>
                </a:solidFill>
              </a:rPr>
              <a:t/>
            </a:r>
            <a:br>
              <a:rPr lang="en-US" b="1" dirty="0" smtClean="0">
                <a:solidFill>
                  <a:srgbClr val="333399"/>
                </a:solidFill>
              </a:rPr>
            </a:br>
            <a:endParaRPr lang="en-US" b="1" dirty="0" smtClean="0">
              <a:solidFill>
                <a:srgbClr val="333399"/>
              </a:solidFill>
              <a:latin typeface="+mj-lt"/>
            </a:endParaRPr>
          </a:p>
        </p:txBody>
      </p:sp>
    </p:spTree>
    <p:extLst>
      <p:ext uri="{BB962C8B-B14F-4D97-AF65-F5344CB8AC3E}">
        <p14:creationId xmlns:p14="http://schemas.microsoft.com/office/powerpoint/2010/main" val="2832663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lnDef>
    <a:txDef>
      <a:spPr>
        <a:noFill/>
      </a:spPr>
      <a:bodyPr wrap="square" rtlCol="0">
        <a:spAutoFit/>
      </a:bodyPr>
      <a:lstStyle>
        <a:defPPr>
          <a:defRPr dirty="0"/>
        </a:defPPr>
      </a:lstStyle>
    </a:tx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20101</TotalTime>
  <Words>502</Words>
  <Application>Microsoft Office PowerPoint</Application>
  <PresentationFormat>On-screen Show (4:3)</PresentationFormat>
  <Paragraphs>45</Paragraphs>
  <Slides>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ＭＳ Ｐゴシック</vt:lpstr>
      <vt:lpstr>Arial</vt:lpstr>
      <vt:lpstr>Calibri</vt:lpstr>
      <vt:lpstr>Georgia</vt:lpstr>
      <vt:lpstr>Times</vt:lpstr>
      <vt:lpstr>Trebuchet MS</vt:lpstr>
      <vt:lpstr>Office Theme</vt:lpstr>
      <vt:lpstr>Custom Design</vt:lpstr>
      <vt:lpstr>PowerPoint Presentation</vt:lpstr>
      <vt:lpstr>Faculty Senate Proposal</vt:lpstr>
      <vt:lpstr>Why Consider Classes on Labor Day</vt:lpstr>
      <vt:lpstr>Why Consider a Week Long  Fall Break at Thanksgiving </vt:lpstr>
      <vt:lpstr>Do Other Universities Have  Classes on Labor Day? </vt:lpstr>
      <vt:lpstr>Do We Have Class on Other State/Federal Holidays that Fall During the Fall and Spring Terms?   </vt:lpstr>
      <vt:lpstr>Ultimately, this is a  Faculty Senate decision that must weigh the best interests of our students and all other concerns.   </vt:lpstr>
    </vt:vector>
  </TitlesOfParts>
  <Company>SUNY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Creative/News Services</dc:creator>
  <cp:lastModifiedBy>Faculty Senate</cp:lastModifiedBy>
  <cp:revision>1301</cp:revision>
  <cp:lastPrinted>2013-02-06T15:09:40Z</cp:lastPrinted>
  <dcterms:created xsi:type="dcterms:W3CDTF">2012-11-06T15:58:08Z</dcterms:created>
  <dcterms:modified xsi:type="dcterms:W3CDTF">2016-07-29T15:01:42Z</dcterms:modified>
</cp:coreProperties>
</file>